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64" r:id="rId3"/>
    <p:sldId id="257" r:id="rId4"/>
    <p:sldId id="260" r:id="rId5"/>
    <p:sldId id="261" r:id="rId6"/>
    <p:sldId id="26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A70E-1C21-4C55-9718-0B6F09DCB17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37DCC-4D6F-4399-9920-1A07F3C5B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1800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1800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1800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1800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1800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1800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1800" smtClean="0"/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93931C-0657-4275-86BE-65CF45A821A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698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44854-CC2A-498B-B297-6D1AC25E880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158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812FB-D05F-489F-8182-FDAF875C58D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545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576917" y="2017713"/>
            <a:ext cx="508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1576917" y="4151313"/>
            <a:ext cx="508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0D44F-25D3-4B56-9654-78DC9C2C748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6334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2000" y="476251"/>
            <a:ext cx="9347200" cy="9366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032000" y="1905000"/>
            <a:ext cx="93472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250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4EAAE-2F7E-439E-9491-3D954C7C69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520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F7067-05ED-4C77-8226-AB097097A3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4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2A9DC-FC17-4463-9CF1-D0EAF813310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26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B19BA-E546-4A30-89B3-B9B0DB507BC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41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9FE11-0338-40A3-9D26-0FD599CECA4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138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4D11D-FA23-4BB0-A922-A37604EBCC8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440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7C424-831A-4977-BABA-FA166E0085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138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0F7DD-58F8-4682-A0BE-93F6218EB13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847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1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736FE71-D4D2-4D7D-B3FD-976E4225B99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247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 smtClean="0"/>
              <a:t>Informationen über das Gymnasium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2927350" y="2017713"/>
            <a:ext cx="7551738" cy="4506912"/>
          </a:xfrm>
        </p:spPr>
        <p:txBody>
          <a:bodyPr/>
          <a:lstStyle/>
          <a:p>
            <a:pPr marL="0" indent="0">
              <a:buNone/>
            </a:pPr>
            <a:r>
              <a:rPr lang="de-DE" altLang="de-DE" sz="2000" b="1" dirty="0" smtClean="0"/>
              <a:t>Als Ansprechpartner für die Gymnasien steht Ihnen der Beratungslehrer des Dietrich-Bonhoeffer-Gymnasiums, Herr Sebastian Kern,  zur Verfügung.</a:t>
            </a:r>
          </a:p>
          <a:p>
            <a:pPr marL="0" indent="0">
              <a:buNone/>
            </a:pPr>
            <a:endParaRPr lang="de-DE" altLang="de-DE" sz="2000" b="1" dirty="0"/>
          </a:p>
          <a:p>
            <a:pPr marL="0" indent="0">
              <a:buNone/>
            </a:pPr>
            <a:r>
              <a:rPr lang="de-DE" altLang="de-DE" sz="2000" b="1" dirty="0" smtClean="0"/>
              <a:t>Kontaktmöglichkeiten</a:t>
            </a:r>
          </a:p>
          <a:p>
            <a:pPr marL="0" indent="0">
              <a:buNone/>
            </a:pPr>
            <a:r>
              <a:rPr lang="de-DE" altLang="de-DE" sz="2000" b="1" dirty="0" smtClean="0"/>
              <a:t>E-Mail: 	s.kern@gym-oberasbach.de</a:t>
            </a:r>
          </a:p>
          <a:p>
            <a:pPr marL="0" indent="0">
              <a:buNone/>
            </a:pPr>
            <a:r>
              <a:rPr lang="de-DE" altLang="de-DE" sz="2000" b="1" dirty="0" smtClean="0"/>
              <a:t>Telefon: 	0911/69982 -0   (Sekretariat)</a:t>
            </a:r>
          </a:p>
          <a:p>
            <a:pPr marL="0" indent="0">
              <a:buNone/>
            </a:pPr>
            <a:r>
              <a:rPr lang="de-DE" altLang="de-DE" sz="2000" b="1" dirty="0"/>
              <a:t>	</a:t>
            </a:r>
            <a:r>
              <a:rPr lang="de-DE" altLang="de-DE" sz="2000" b="1" dirty="0" smtClean="0"/>
              <a:t>		          -32 (Herr Kern)</a:t>
            </a:r>
          </a:p>
          <a:p>
            <a:pPr marL="0" indent="0">
              <a:buNone/>
            </a:pPr>
            <a:r>
              <a:rPr lang="de-DE" altLang="de-DE" sz="2000" b="1" dirty="0" smtClean="0"/>
              <a:t>Sprechstundenzeiten</a:t>
            </a:r>
          </a:p>
          <a:p>
            <a:pPr marL="0" indent="0">
              <a:buNone/>
            </a:pPr>
            <a:r>
              <a:rPr lang="de-DE" altLang="de-DE" sz="2000" b="1" dirty="0" smtClean="0"/>
              <a:t>Montag: 	6. Stunde (12.20 Uhr – 13.05 Uhr)</a:t>
            </a:r>
          </a:p>
          <a:p>
            <a:pPr marL="0" indent="0">
              <a:buNone/>
            </a:pPr>
            <a:r>
              <a:rPr lang="de-DE" altLang="de-DE" sz="2000" b="1" dirty="0" smtClean="0"/>
              <a:t>Freitag:	4. Stunde (10.35 Uhr – 11.20 Uhr)</a:t>
            </a:r>
          </a:p>
        </p:txBody>
      </p:sp>
    </p:spTree>
    <p:extLst>
      <p:ext uri="{BB962C8B-B14F-4D97-AF65-F5344CB8AC3E}">
        <p14:creationId xmlns:p14="http://schemas.microsoft.com/office/powerpoint/2010/main" val="5995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altLang="de-DE" b="1" dirty="0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3125586" y="2275408"/>
            <a:ext cx="7065818" cy="4506912"/>
          </a:xfrm>
        </p:spPr>
        <p:txBody>
          <a:bodyPr/>
          <a:lstStyle/>
          <a:p>
            <a:pPr marL="0" lvl="0" indent="0">
              <a:buClr>
                <a:srgbClr val="3333CC"/>
              </a:buClr>
              <a:buNone/>
            </a:pPr>
            <a:r>
              <a:rPr lang="de-DE" altLang="de-DE" sz="2000" b="1" dirty="0" smtClean="0">
                <a:solidFill>
                  <a:srgbClr val="000000"/>
                </a:solidFill>
              </a:rPr>
              <a:t>Dietrich-Bonhoeffer-Gymnasium </a:t>
            </a:r>
            <a:r>
              <a:rPr lang="de-DE" altLang="de-DE" sz="2000" b="1" dirty="0">
                <a:solidFill>
                  <a:srgbClr val="000000"/>
                </a:solidFill>
              </a:rPr>
              <a:t>Oberasbach</a:t>
            </a:r>
          </a:p>
          <a:p>
            <a:pPr marL="0" lvl="0" indent="0">
              <a:buClr>
                <a:srgbClr val="3333CC"/>
              </a:buClr>
              <a:buNone/>
            </a:pPr>
            <a:r>
              <a:rPr lang="de-DE" altLang="de-DE" sz="2000" b="1" dirty="0">
                <a:solidFill>
                  <a:srgbClr val="000000"/>
                </a:solidFill>
              </a:rPr>
              <a:t>Albrecht-Dürer-Straße 9-11</a:t>
            </a:r>
          </a:p>
          <a:p>
            <a:pPr marL="0" lvl="0" indent="0">
              <a:buClr>
                <a:srgbClr val="3333CC"/>
              </a:buClr>
              <a:buNone/>
            </a:pPr>
            <a:r>
              <a:rPr lang="de-DE" altLang="de-DE" sz="2000" b="1" dirty="0">
                <a:solidFill>
                  <a:srgbClr val="000000"/>
                </a:solidFill>
              </a:rPr>
              <a:t>90522 Oberasbach</a:t>
            </a:r>
          </a:p>
          <a:p>
            <a:pPr marL="0" lvl="0" indent="0">
              <a:buClr>
                <a:srgbClr val="3333CC"/>
              </a:buClr>
              <a:buNone/>
            </a:pPr>
            <a:r>
              <a:rPr lang="de-DE" altLang="de-DE" sz="2000" b="1" dirty="0">
                <a:solidFill>
                  <a:srgbClr val="000000"/>
                </a:solidFill>
              </a:rPr>
              <a:t>Tel.: (0911) 69 98 2-0 ∙ Fax: (0911) </a:t>
            </a:r>
            <a:r>
              <a:rPr lang="de-DE" altLang="de-DE" sz="2000" b="1" dirty="0" smtClean="0">
                <a:solidFill>
                  <a:srgbClr val="000000"/>
                </a:solidFill>
              </a:rPr>
              <a:t>699 82 49</a:t>
            </a:r>
            <a:endParaRPr lang="de-DE" altLang="de-DE" sz="2000" b="1" dirty="0">
              <a:solidFill>
                <a:srgbClr val="000000"/>
              </a:solidFill>
            </a:endParaRPr>
          </a:p>
          <a:p>
            <a:pPr marL="0" lvl="0" indent="0">
              <a:buClr>
                <a:srgbClr val="3333CC"/>
              </a:buClr>
              <a:buNone/>
            </a:pPr>
            <a:r>
              <a:rPr lang="de-DE" altLang="de-DE" sz="2000" b="1" dirty="0" smtClean="0">
                <a:solidFill>
                  <a:srgbClr val="0070C0"/>
                </a:solidFill>
              </a:rPr>
              <a:t>www.gym-oberasbach.de</a:t>
            </a:r>
          </a:p>
          <a:p>
            <a:pPr marL="0" lvl="0" indent="0">
              <a:buClr>
                <a:srgbClr val="3333CC"/>
              </a:buClr>
              <a:buNone/>
            </a:pPr>
            <a:endParaRPr lang="de-DE" altLang="de-DE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altLang="de-DE" sz="1800" b="1" dirty="0"/>
              <a:t>Schulleiter</a:t>
            </a:r>
            <a:r>
              <a:rPr lang="de-DE" altLang="de-DE" sz="1800" b="1" dirty="0" smtClean="0"/>
              <a:t>:		</a:t>
            </a:r>
            <a:r>
              <a:rPr lang="de-DE" altLang="de-DE" sz="1800" b="1" dirty="0"/>
              <a:t>Stellvertretende Schulleiterin</a:t>
            </a:r>
            <a:r>
              <a:rPr lang="de-DE" altLang="de-DE" sz="1800" b="1" dirty="0" smtClean="0"/>
              <a:t>:</a:t>
            </a:r>
            <a:endParaRPr lang="de-DE" altLang="de-DE" sz="1800" b="1" dirty="0"/>
          </a:p>
          <a:p>
            <a:pPr marL="0" indent="0">
              <a:buNone/>
            </a:pPr>
            <a:r>
              <a:rPr lang="de-DE" altLang="de-DE" sz="1800" b="1" dirty="0" err="1"/>
              <a:t>OStD</a:t>
            </a:r>
            <a:r>
              <a:rPr lang="de-DE" altLang="de-DE" sz="1800" b="1" dirty="0"/>
              <a:t> Uwe </a:t>
            </a:r>
            <a:r>
              <a:rPr lang="de-DE" altLang="de-DE" sz="1800" b="1" dirty="0" smtClean="0"/>
              <a:t>Laux		</a:t>
            </a:r>
            <a:r>
              <a:rPr lang="de-DE" altLang="de-DE" sz="1800" b="1" dirty="0" err="1" smtClean="0"/>
              <a:t>StDin</a:t>
            </a:r>
            <a:r>
              <a:rPr lang="de-DE" altLang="de-DE" sz="1800" b="1" dirty="0" smtClean="0"/>
              <a:t> </a:t>
            </a:r>
            <a:r>
              <a:rPr lang="de-DE" altLang="de-DE" sz="1800" b="1" dirty="0"/>
              <a:t>Christine Wildner</a:t>
            </a:r>
          </a:p>
          <a:p>
            <a:pPr marL="0" lvl="0" indent="0">
              <a:buClr>
                <a:srgbClr val="3333CC"/>
              </a:buClr>
              <a:buNone/>
            </a:pPr>
            <a:endParaRPr lang="de-DE" altLang="de-DE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altLang="de-DE" dirty="0" smtClean="0"/>
          </a:p>
          <a:p>
            <a:pPr marL="0" indent="0">
              <a:buNone/>
            </a:pPr>
            <a:endParaRPr lang="de-DE" altLang="de-DE" dirty="0"/>
          </a:p>
          <a:p>
            <a:pPr marL="0" indent="0">
              <a:buNone/>
            </a:pPr>
            <a:endParaRPr lang="de-DE" altLang="de-DE" dirty="0" smtClean="0"/>
          </a:p>
          <a:p>
            <a:pPr marL="0" indent="0">
              <a:buNone/>
            </a:pPr>
            <a:r>
              <a:rPr lang="de-DE" altLang="de-DE" sz="3600" dirty="0" smtClean="0"/>
              <a:t> </a:t>
            </a:r>
            <a:endParaRPr lang="de-DE" altLang="de-DE" sz="3600" dirty="0"/>
          </a:p>
        </p:txBody>
      </p:sp>
    </p:spTree>
    <p:extLst>
      <p:ext uri="{BB962C8B-B14F-4D97-AF65-F5344CB8AC3E}">
        <p14:creationId xmlns:p14="http://schemas.microsoft.com/office/powerpoint/2010/main" val="30015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altLang="de-DE" b="1" dirty="0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2927350" y="2017713"/>
            <a:ext cx="7551738" cy="4506912"/>
          </a:xfrm>
        </p:spPr>
        <p:txBody>
          <a:bodyPr/>
          <a:lstStyle/>
          <a:p>
            <a:pPr marL="0" indent="0">
              <a:buNone/>
            </a:pPr>
            <a:endParaRPr lang="de-DE" altLang="de-DE" dirty="0" smtClean="0"/>
          </a:p>
          <a:p>
            <a:pPr marL="0" indent="0">
              <a:buNone/>
            </a:pPr>
            <a:r>
              <a:rPr lang="de-DE" altLang="de-DE" sz="2000" b="1" dirty="0" smtClean="0"/>
              <a:t>Es folgt ein Überblick über die Gymnasien in Stadt und Land Fürth und deren Ausbildungsrichtungen. </a:t>
            </a:r>
            <a:endParaRPr lang="de-DE" altLang="de-DE" sz="2000" b="1" dirty="0"/>
          </a:p>
          <a:p>
            <a:pPr marL="0" indent="0" algn="ctr">
              <a:buNone/>
            </a:pPr>
            <a:endParaRPr lang="de-DE" altLang="de-DE" sz="2000" dirty="0"/>
          </a:p>
          <a:p>
            <a:pPr marL="0" indent="0">
              <a:buNone/>
            </a:pPr>
            <a:r>
              <a:rPr lang="de-DE" altLang="de-DE" sz="3600" dirty="0" smtClean="0"/>
              <a:t> </a:t>
            </a:r>
            <a:endParaRPr lang="de-DE" altLang="de-DE" sz="3600" dirty="0"/>
          </a:p>
        </p:txBody>
      </p:sp>
    </p:spTree>
    <p:extLst>
      <p:ext uri="{BB962C8B-B14F-4D97-AF65-F5344CB8AC3E}">
        <p14:creationId xmlns:p14="http://schemas.microsoft.com/office/powerpoint/2010/main" val="39633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/>
        </p:nvCxnSpPr>
        <p:spPr>
          <a:xfrm flipV="1">
            <a:off x="2055813" y="1201738"/>
            <a:ext cx="8356600" cy="1111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60350"/>
            <a:ext cx="6837362" cy="692150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3200" b="1" dirty="0">
                <a:latin typeface="+mn-lt"/>
              </a:rPr>
              <a:t>Gymnasien im Landkreis Fürth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59974"/>
              </p:ext>
            </p:extLst>
          </p:nvPr>
        </p:nvGraphicFramePr>
        <p:xfrm>
          <a:off x="2055813" y="1201738"/>
          <a:ext cx="6261100" cy="5239251"/>
        </p:xfrm>
        <a:graphic>
          <a:graphicData uri="http://schemas.openxmlformats.org/drawingml/2006/table">
            <a:tbl>
              <a:tblPr/>
              <a:tblGrid>
                <a:gridCol w="275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Dietrich-Bonhoeffer-Gymnasium </a:t>
                      </a:r>
                      <a:r>
                        <a:rPr kumimoji="0" lang="de-DE" alt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Oberasbach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Wolfgang-Borchert-Gymnasium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Langenzenn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GymnasiumStein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1. Fremdsprache Englisch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1. Fremdsprache Latein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naturwissenschaftlich-technologisch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2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wirtschafts-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wissenschaftlich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sozialwissenschaftlich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sprachlich</a:t>
                      </a: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musisch</a:t>
                      </a: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3734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/>
        </p:nvCxnSpPr>
        <p:spPr>
          <a:xfrm flipV="1">
            <a:off x="2055813" y="1201738"/>
            <a:ext cx="8356600" cy="1111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260350"/>
            <a:ext cx="6837362" cy="692150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3200" b="1" dirty="0">
                <a:latin typeface="+mn-lt"/>
              </a:rPr>
              <a:t>Gymnasien in Fürth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52141"/>
              </p:ext>
            </p:extLst>
          </p:nvPr>
        </p:nvGraphicFramePr>
        <p:xfrm>
          <a:off x="2055813" y="1201738"/>
          <a:ext cx="6261100" cy="5420462"/>
        </p:xfrm>
        <a:graphic>
          <a:graphicData uri="http://schemas.openxmlformats.org/drawingml/2006/table">
            <a:tbl>
              <a:tblPr/>
              <a:tblGrid>
                <a:gridCol w="275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08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Hardenberg Gymnasium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Heinrich- Schliemann- Gymnasium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Helene- Lange- Gymnasium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1. Fremdsprache Englisch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1. Fremdsprache Latein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naturwissenschaftlich-technologisch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9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wirtschafts-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wissenschaftlich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sozialwissenschaftlich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3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sprachlich</a:t>
                      </a: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3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musisch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4" charset="0"/>
                          <a:cs typeface="Arial" charset="0"/>
                        </a:rPr>
                        <a:t>X</a:t>
                      </a: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104" charset="0"/>
                          <a:ea typeface="ＭＳ Ｐゴシック" pitchFamily="-10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4" charset="0"/>
                        <a:cs typeface="Arial" charset="0"/>
                      </a:endParaRPr>
                    </a:p>
                  </a:txBody>
                  <a:tcPr marL="91437" marR="91437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6406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>
                <a:ea typeface="ＭＳ Ｐゴシック" panose="020B0600070205080204" pitchFamily="34" charset="-128"/>
              </a:rPr>
              <a:t>Termine</a:t>
            </a:r>
            <a:endParaRPr lang="de-DE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3382" y="2227810"/>
            <a:ext cx="7434079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800" dirty="0">
                <a:ea typeface="ＭＳ Ｐゴシック" pitchFamily="-104" charset="-128"/>
              </a:rPr>
              <a:t>Anmeldung: </a:t>
            </a:r>
          </a:p>
          <a:p>
            <a:pPr marL="457200" lvl="1" indent="0" eaLnBrk="1" hangingPunct="1">
              <a:buNone/>
              <a:defRPr/>
            </a:pPr>
            <a:r>
              <a:rPr lang="de-DE" altLang="de-DE" b="1" dirty="0">
                <a:ea typeface="ＭＳ Ｐゴシック" pitchFamily="-104" charset="-128"/>
              </a:rPr>
              <a:t>Montag, </a:t>
            </a:r>
            <a:r>
              <a:rPr lang="de-DE" altLang="de-DE" b="1" dirty="0" smtClean="0">
                <a:ea typeface="ＭＳ Ｐゴシック" pitchFamily="-104" charset="-128"/>
              </a:rPr>
              <a:t>09.05</a:t>
            </a:r>
            <a:r>
              <a:rPr lang="de-DE" altLang="de-DE" b="1" dirty="0">
                <a:ea typeface="ＭＳ Ｐゴシック" pitchFamily="-104" charset="-128"/>
              </a:rPr>
              <a:t>. – Freitag, </a:t>
            </a:r>
            <a:r>
              <a:rPr lang="de-DE" altLang="de-DE" b="1" dirty="0" smtClean="0">
                <a:ea typeface="ＭＳ Ｐゴシック" pitchFamily="-104" charset="-128"/>
              </a:rPr>
              <a:t>13.05.2022</a:t>
            </a:r>
          </a:p>
          <a:p>
            <a:pPr marL="457200" lvl="1" indent="0" eaLnBrk="1" hangingPunct="1">
              <a:buNone/>
              <a:defRPr/>
            </a:pPr>
            <a:r>
              <a:rPr lang="de-DE" altLang="de-DE" sz="2000" b="1" dirty="0">
                <a:ea typeface="ＭＳ Ｐゴシック" pitchFamily="-104" charset="-128"/>
              </a:rPr>
              <a:t>    (Hauptanmeldetag: Dienstag, </a:t>
            </a:r>
            <a:r>
              <a:rPr lang="de-DE" altLang="de-DE" sz="2000" b="1" dirty="0" smtClean="0">
                <a:ea typeface="ＭＳ Ｐゴシック" pitchFamily="-104" charset="-128"/>
              </a:rPr>
              <a:t>10.05.2022)</a:t>
            </a:r>
            <a:endParaRPr lang="de-DE" altLang="de-DE" sz="2000" b="1" dirty="0">
              <a:ea typeface="ＭＳ Ｐゴシック" pitchFamily="-104" charset="-128"/>
            </a:endParaRPr>
          </a:p>
          <a:p>
            <a:pPr marL="457200" lvl="1" indent="0" eaLnBrk="1" hangingPunct="1">
              <a:buNone/>
              <a:defRPr/>
            </a:pPr>
            <a:endParaRPr lang="de-DE" altLang="de-DE" sz="1050" b="1" dirty="0">
              <a:ea typeface="ＭＳ Ｐゴシック" pitchFamily="-104" charset="-128"/>
            </a:endParaRPr>
          </a:p>
          <a:p>
            <a:pPr marL="457200" lvl="1" indent="0" eaLnBrk="1" hangingPunct="1">
              <a:buNone/>
              <a:defRPr/>
            </a:pPr>
            <a:r>
              <a:rPr lang="de-DE" altLang="de-DE" dirty="0">
                <a:ea typeface="ＭＳ Ｐゴシック" pitchFamily="-104" charset="-128"/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800" dirty="0">
                <a:ea typeface="ＭＳ Ｐゴシック" pitchFamily="-104" charset="-128"/>
              </a:rPr>
              <a:t>Probeunterricht: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altLang="de-DE" sz="1400" dirty="0">
              <a:ea typeface="ＭＳ Ｐゴシック" pitchFamily="-104" charset="-128"/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de-DE" altLang="de-DE" sz="2400" b="1" dirty="0" smtClean="0">
                <a:ea typeface="ＭＳ Ｐゴシック" pitchFamily="-104" charset="-128"/>
              </a:rPr>
              <a:t>Di. - </a:t>
            </a:r>
            <a:r>
              <a:rPr lang="de-DE" altLang="de-DE" sz="2400" b="1" smtClean="0">
                <a:ea typeface="ＭＳ Ｐゴシック" pitchFamily="-104" charset="-128"/>
              </a:rPr>
              <a:t>Do., 17.05</a:t>
            </a:r>
            <a:r>
              <a:rPr lang="de-DE" altLang="de-DE" sz="2400" b="1" dirty="0" smtClean="0">
                <a:ea typeface="ＭＳ Ｐゴシック" pitchFamily="-104" charset="-128"/>
              </a:rPr>
              <a:t>. – 19.05.2022 </a:t>
            </a:r>
            <a:endParaRPr lang="de-DE" altLang="de-DE" sz="2400" b="1" dirty="0">
              <a:ea typeface="ＭＳ Ｐゴシック" pitchFamily="-104" charset="-128"/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de-DE" altLang="de-DE" sz="2400" dirty="0" smtClean="0">
                <a:ea typeface="ＭＳ Ｐゴシック" pitchFamily="-104" charset="-128"/>
              </a:rPr>
              <a:t>für </a:t>
            </a:r>
            <a:r>
              <a:rPr lang="de-DE" altLang="de-DE" sz="2400" dirty="0">
                <a:ea typeface="ＭＳ Ｐゴシック" pitchFamily="-104" charset="-128"/>
              </a:rPr>
              <a:t>alle </a:t>
            </a:r>
            <a:r>
              <a:rPr lang="de-DE" altLang="de-DE" sz="2400" dirty="0" smtClean="0">
                <a:ea typeface="ＭＳ Ｐゴシック" pitchFamily="-104" charset="-128"/>
              </a:rPr>
              <a:t>Schülerinnen und Schüler am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de-DE" altLang="de-DE" sz="2400" dirty="0" smtClean="0">
                <a:ea typeface="ＭＳ Ｐゴシック" pitchFamily="-104" charset="-128"/>
              </a:rPr>
              <a:t>Heinrich-Schliemann-Gymnasium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7747461" y="2024149"/>
            <a:ext cx="3616037" cy="226106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Bringen Sie bitte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folgende Dokumente zur Anmeldung mit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-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Übertrittszeugnis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- Geburtsurkunde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- ggf. Sorgerechtsbescheid</a:t>
            </a:r>
          </a:p>
        </p:txBody>
      </p:sp>
    </p:spTree>
    <p:extLst>
      <p:ext uri="{BB962C8B-B14F-4D97-AF65-F5344CB8AC3E}">
        <p14:creationId xmlns:p14="http://schemas.microsoft.com/office/powerpoint/2010/main" val="29711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89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Tahoma</vt:lpstr>
      <vt:lpstr>Wingdings</vt:lpstr>
      <vt:lpstr>Übergänge</vt:lpstr>
      <vt:lpstr>Informationen über das Gymnasium</vt:lpstr>
      <vt:lpstr>PowerPoint-Präsentation</vt:lpstr>
      <vt:lpstr>PowerPoint-Präsentation</vt:lpstr>
      <vt:lpstr>Gymnasien im Landkreis Fürth</vt:lpstr>
      <vt:lpstr>Gymnasien in Fürth</vt:lpstr>
      <vt:lpstr>Termine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Kern</dc:creator>
  <cp:lastModifiedBy>Sebastian Kern</cp:lastModifiedBy>
  <cp:revision>19</cp:revision>
  <dcterms:created xsi:type="dcterms:W3CDTF">2020-11-09T15:59:12Z</dcterms:created>
  <dcterms:modified xsi:type="dcterms:W3CDTF">2021-11-23T09:50:17Z</dcterms:modified>
</cp:coreProperties>
</file>